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media1.wav" ContentType="audio/x-wav"/>
  <Override PartName="/ppt/media/media2.wav" ContentType="audio/x-wav"/>
  <Override PartName="/ppt/media/media3.wav" ContentType="audio/x-wav"/>
  <Override PartName="/ppt/media/media4.wav" ContentType="audio/x-wav"/>
  <Override PartName="/ppt/media/media5.wav" ContentType="audio/x-wav"/>
  <Override PartName="/ppt/media/media6.wav" ContentType="audio/x-wav"/>
  <Override PartName="/ppt/media/media7.wav" ContentType="audio/x-wav"/>
  <Override PartName="/ppt/media/media8.wav" ContentType="audio/x-wav"/>
  <Override PartName="/ppt/media/media9.wav" ContentType="audio/x-wav"/>
  <Override PartName="/ppt/media/media10.wav" ContentType="audio/x-wav"/>
  <Override PartName="/ppt/media/media11.wav" ContentType="audio/x-wav"/>
  <Override PartName="/ppt/media/media12.wav" ContentType="audio/x-wav"/>
  <Override PartName="/ppt/media/media13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5" r:id="rId2"/>
    <p:sldId id="291" r:id="rId3"/>
    <p:sldId id="257" r:id="rId4"/>
    <p:sldId id="258" r:id="rId5"/>
    <p:sldId id="265" r:id="rId6"/>
    <p:sldId id="266" r:id="rId7"/>
    <p:sldId id="302" r:id="rId8"/>
    <p:sldId id="296" r:id="rId9"/>
    <p:sldId id="303" r:id="rId10"/>
    <p:sldId id="297" r:id="rId11"/>
    <p:sldId id="299" r:id="rId12"/>
    <p:sldId id="300" r:id="rId13"/>
    <p:sldId id="304" r:id="rId14"/>
    <p:sldId id="259" r:id="rId15"/>
    <p:sldId id="305" r:id="rId16"/>
    <p:sldId id="306" r:id="rId17"/>
    <p:sldId id="260" r:id="rId18"/>
    <p:sldId id="307" r:id="rId19"/>
    <p:sldId id="308" r:id="rId20"/>
    <p:sldId id="309" r:id="rId21"/>
    <p:sldId id="310" r:id="rId22"/>
    <p:sldId id="311" r:id="rId23"/>
    <p:sldId id="312" r:id="rId24"/>
    <p:sldId id="313" r:id="rId25"/>
    <p:sldId id="272" r:id="rId26"/>
    <p:sldId id="271" r:id="rId27"/>
    <p:sldId id="314" r:id="rId28"/>
    <p:sldId id="315" r:id="rId29"/>
    <p:sldId id="316" r:id="rId30"/>
    <p:sldId id="261" r:id="rId31"/>
    <p:sldId id="262" r:id="rId32"/>
    <p:sldId id="263" r:id="rId33"/>
    <p:sldId id="264" r:id="rId34"/>
    <p:sldId id="268" r:id="rId35"/>
    <p:sldId id="269" r:id="rId36"/>
    <p:sldId id="270" r:id="rId37"/>
    <p:sldId id="317" r:id="rId38"/>
    <p:sldId id="323" r:id="rId39"/>
    <p:sldId id="318" r:id="rId40"/>
    <p:sldId id="319" r:id="rId41"/>
    <p:sldId id="320" r:id="rId42"/>
    <p:sldId id="321" r:id="rId43"/>
    <p:sldId id="322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11" autoAdjust="0"/>
  </p:normalViewPr>
  <p:slideViewPr>
    <p:cSldViewPr>
      <p:cViewPr varScale="1">
        <p:scale>
          <a:sx n="88" d="100"/>
          <a:sy n="88" d="100"/>
        </p:scale>
        <p:origin x="144" y="5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5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2912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295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434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34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5111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5055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055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579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547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23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F3386-E71A-4D5C-AD08-87F5EF627B6B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250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3.wav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4.wav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6.wav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8.wav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6.wav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4.wav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9.wav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audio" Target="../media/audio10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0.wav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3.wav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5" Type="http://schemas.openxmlformats.org/officeDocument/2006/relationships/image" Target="../media/image23.png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23.png"/><Relationship Id="rId4" Type="http://schemas.microsoft.com/office/2007/relationships/hdphoto" Target="../media/hdphoto2.wdp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9.wav"/><Relationship Id="rId5" Type="http://schemas.openxmlformats.org/officeDocument/2006/relationships/image" Target="../media/image23.png"/><Relationship Id="rId4" Type="http://schemas.microsoft.com/office/2007/relationships/hdphoto" Target="../media/hdphoto4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audio" Target="../media/audio11.wav"/><Relationship Id="rId2" Type="http://schemas.openxmlformats.org/officeDocument/2006/relationships/audio" Target="../media/audio1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microsoft.com/office/2007/relationships/hdphoto" Target="../media/hdphoto5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audio" Target="../media/audio12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2.wav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4.wav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audio" Target="../media/audio13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3.wav"/><Relationship Id="rId4" Type="http://schemas.openxmlformats.org/officeDocument/2006/relationships/image" Target="../media/image3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audio" Target="../media/audio13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3.wav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10" Type="http://schemas.openxmlformats.org/officeDocument/2006/relationships/audio" Target="../media/audio14.wav"/><Relationship Id="rId4" Type="http://schemas.openxmlformats.org/officeDocument/2006/relationships/audio" Target="../media/audio14.wav"/><Relationship Id="rId9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audio" Target="../media/audio14.wav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0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audio" Target="../media/audio14.wav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4.wav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0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audio" Target="../media/audio14.wav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audio" Target="../media/audio14.wav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0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45.png"/><Relationship Id="rId5" Type="http://schemas.openxmlformats.org/officeDocument/2006/relationships/image" Target="../media/image43.png"/><Relationship Id="rId4" Type="http://schemas.openxmlformats.org/officeDocument/2006/relationships/audio" Target="../media/audio14.wav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audio" Target="../media/audio14.wav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0.png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46.png"/><Relationship Id="rId5" Type="http://schemas.openxmlformats.org/officeDocument/2006/relationships/image" Target="../media/image41.png"/><Relationship Id="rId4" Type="http://schemas.openxmlformats.org/officeDocument/2006/relationships/audio" Target="../media/audio14.wav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image" Target="../media/image47.png"/><Relationship Id="rId5" Type="http://schemas.openxmlformats.org/officeDocument/2006/relationships/image" Target="../media/image41.png"/><Relationship Id="rId4" Type="http://schemas.openxmlformats.org/officeDocument/2006/relationships/audio" Target="../media/audio14.wav"/><Relationship Id="rId9" Type="http://schemas.openxmlformats.org/officeDocument/2006/relationships/audio" Target="../media/audio14.wav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0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image" Target="../media/image3.png"/><Relationship Id="rId5" Type="http://schemas.openxmlformats.org/officeDocument/2006/relationships/image" Target="../media/image48.png"/><Relationship Id="rId4" Type="http://schemas.openxmlformats.org/officeDocument/2006/relationships/image" Target="../media/image41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audio" Target="../media/audio14.wav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0.png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audio" Target="../media/audio14.wav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audio" Target="../media/audio14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4.wav"/><Relationship Id="rId4" Type="http://schemas.openxmlformats.org/officeDocument/2006/relationships/image" Target="../media/image40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audio" Target="../media/audio14.wav"/><Relationship Id="rId9" Type="http://schemas.openxmlformats.org/officeDocument/2006/relationships/audio" Target="../media/audio14.wav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audio" Target="../media/audio14.wav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0.png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image" Target="../media/image54.png"/><Relationship Id="rId5" Type="http://schemas.openxmlformats.org/officeDocument/2006/relationships/image" Target="../media/image43.png"/><Relationship Id="rId4" Type="http://schemas.openxmlformats.org/officeDocument/2006/relationships/audio" Target="../media/audio14.wav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6" Type="http://schemas.openxmlformats.org/officeDocument/2006/relationships/image" Target="../media/image40.png"/><Relationship Id="rId5" Type="http://schemas.openxmlformats.org/officeDocument/2006/relationships/image" Target="../media/image55.png"/><Relationship Id="rId4" Type="http://schemas.openxmlformats.org/officeDocument/2006/relationships/image" Target="../media/image43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4.wav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0.png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6" Type="http://schemas.openxmlformats.org/officeDocument/2006/relationships/image" Target="../media/image56.png"/><Relationship Id="rId5" Type="http://schemas.openxmlformats.org/officeDocument/2006/relationships/image" Target="../media/image43.png"/><Relationship Id="rId4" Type="http://schemas.openxmlformats.org/officeDocument/2006/relationships/audio" Target="../media/audio14.wav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6" Type="http://schemas.openxmlformats.org/officeDocument/2006/relationships/image" Target="../media/image57.png"/><Relationship Id="rId5" Type="http://schemas.openxmlformats.org/officeDocument/2006/relationships/image" Target="../media/image43.png"/><Relationship Id="rId4" Type="http://schemas.openxmlformats.org/officeDocument/2006/relationships/audio" Target="../media/audio14.wav"/><Relationship Id="rId9" Type="http://schemas.openxmlformats.org/officeDocument/2006/relationships/audio" Target="../media/audio14.wav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E726BCFE-8813-4567-B09D-DFB4745290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980728"/>
            <a:ext cx="6169687" cy="3548180"/>
          </a:xfrm>
          <a:prstGeom prst="rect">
            <a:avLst/>
          </a:prstGeom>
        </p:spPr>
      </p:pic>
      <p:pic>
        <p:nvPicPr>
          <p:cNvPr id="6" name="Picture 5" descr="A picture containing flying, dark, plane, air&#10;&#10;Description automatically generated">
            <a:extLst>
              <a:ext uri="{FF2B5EF4-FFF2-40B4-BE49-F238E27FC236}">
                <a16:creationId xmlns:a16="http://schemas.microsoft.com/office/drawing/2014/main" id="{8D4C4EC4-35C9-4A01-B515-D4805B41E4E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6200" y="188640"/>
            <a:ext cx="1728192" cy="1996247"/>
          </a:xfrm>
          <a:prstGeom prst="rect">
            <a:avLst/>
          </a:prstGeom>
        </p:spPr>
      </p:pic>
      <p:pic>
        <p:nvPicPr>
          <p:cNvPr id="8" name="Picture 7" descr="A picture containing lamp&#10;&#10;Description automatically generated">
            <a:extLst>
              <a:ext uri="{FF2B5EF4-FFF2-40B4-BE49-F238E27FC236}">
                <a16:creationId xmlns:a16="http://schemas.microsoft.com/office/drawing/2014/main" id="{3FAE468B-2E97-42BA-BE57-F2AE59F640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8" y="3140968"/>
            <a:ext cx="3489921" cy="3489921"/>
          </a:xfrm>
          <a:prstGeom prst="rect">
            <a:avLst/>
          </a:prstGeom>
        </p:spPr>
      </p:pic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7049C1F3-69AF-4C7A-A073-EF6FCA022A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4272" y="2564904"/>
            <a:ext cx="4480948" cy="3097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491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2" name="coin.wav"/>
          </p:stSnd>
        </p:sndAc>
      </p:transition>
    </mc:Choice>
    <mc:Fallback xmlns="">
      <p:transition spd="slow">
        <p:checker/>
        <p:sndAc>
          <p:stSnd>
            <p:snd r:embed="rId7" name="coi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843E7DE2-2DC7-489B-93A6-89F0B79ED0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1124744"/>
            <a:ext cx="5382350" cy="3051013"/>
          </a:xfrm>
          <a:prstGeom prst="rect">
            <a:avLst/>
          </a:prstGeom>
        </p:spPr>
      </p:pic>
      <p:pic>
        <p:nvPicPr>
          <p:cNvPr id="6" name="Picture 5" descr="A picture containing lamp&#10;&#10;Description automatically generated">
            <a:extLst>
              <a:ext uri="{FF2B5EF4-FFF2-40B4-BE49-F238E27FC236}">
                <a16:creationId xmlns:a16="http://schemas.microsoft.com/office/drawing/2014/main" id="{5B5F222F-FB26-448D-9FA9-8FF0515819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8" y="3140968"/>
            <a:ext cx="3489921" cy="3489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04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>
            <p:snd r:embed="rId2" name="arrow.wav"/>
          </p:stSnd>
        </p:sndAc>
      </p:transition>
    </mc:Choice>
    <mc:Fallback xmlns="">
      <p:transition spd="slow">
        <p:fade/>
        <p:sndAc>
          <p:stSnd>
            <p:snd r:embed="rId5" name="arrow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C01D03DE-A340-46D3-BC36-ED375155C4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275" y="908720"/>
            <a:ext cx="3547449" cy="3607372"/>
          </a:xfrm>
          <a:prstGeom prst="rect">
            <a:avLst/>
          </a:prstGeom>
        </p:spPr>
      </p:pic>
      <p:pic>
        <p:nvPicPr>
          <p:cNvPr id="6" name="Picture 5" descr="A picture containing clock&#10;&#10;Description automatically generated">
            <a:extLst>
              <a:ext uri="{FF2B5EF4-FFF2-40B4-BE49-F238E27FC236}">
                <a16:creationId xmlns:a16="http://schemas.microsoft.com/office/drawing/2014/main" id="{5EB2C2D4-39BA-4C00-93F0-12E2AFDD0C2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2955513"/>
            <a:ext cx="3121158" cy="3121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100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2" name="cashreg.wav"/>
          </p:stSnd>
        </p:sndAc>
      </p:transition>
    </mc:Choice>
    <mc:Fallback xmlns="">
      <p:transition spd="slow">
        <p:dissolve/>
        <p:sndAc>
          <p:stSnd>
            <p:snd r:embed="rId5" name="cashreg.wav"/>
          </p:stSnd>
        </p:sndAc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EC4BF441-0AEE-4D99-91F3-7CEA0157AB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1196752"/>
            <a:ext cx="4674940" cy="3483061"/>
          </a:xfrm>
          <a:prstGeom prst="rect">
            <a:avLst/>
          </a:prstGeom>
        </p:spPr>
      </p:pic>
      <p:pic>
        <p:nvPicPr>
          <p:cNvPr id="6" name="Picture 5" descr="A picture containing clock&#10;&#10;Description automatically generated">
            <a:extLst>
              <a:ext uri="{FF2B5EF4-FFF2-40B4-BE49-F238E27FC236}">
                <a16:creationId xmlns:a16="http://schemas.microsoft.com/office/drawing/2014/main" id="{73D1B4D1-B521-47BB-9F55-2664FBEAD79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2955513"/>
            <a:ext cx="3121158" cy="3121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296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  <p:sndAc>
          <p:stSnd>
            <p:snd r:embed="rId2" name="bomb.wav"/>
          </p:stSnd>
        </p:sndAc>
      </p:transition>
    </mc:Choice>
    <mc:Fallback xmlns="">
      <p:transition spd="slow">
        <p:fade/>
        <p:sndAc>
          <p:stSnd>
            <p:snd r:embed="rId5" name="bomb.wav"/>
          </p:stSnd>
        </p:sndAc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D1D8DD99-88AB-4324-848E-C676D1D266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3832" y="836712"/>
            <a:ext cx="3312368" cy="3560795"/>
          </a:xfrm>
          <a:prstGeom prst="rect">
            <a:avLst/>
          </a:prstGeom>
        </p:spPr>
      </p:pic>
      <p:pic>
        <p:nvPicPr>
          <p:cNvPr id="6" name="Picture 5" descr="A picture containing clock&#10;&#10;Description automatically generated">
            <a:extLst>
              <a:ext uri="{FF2B5EF4-FFF2-40B4-BE49-F238E27FC236}">
                <a16:creationId xmlns:a16="http://schemas.microsoft.com/office/drawing/2014/main" id="{E0D55DB7-37E0-4EE3-A7FC-3496657B528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2955513"/>
            <a:ext cx="3121158" cy="3121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376350"/>
      </p:ext>
    </p:extLst>
  </p:cSld>
  <p:clrMapOvr>
    <a:masterClrMapping/>
  </p:clrMapOvr>
  <p:transition spd="slow">
    <p:wheel spokes="1"/>
    <p:sndAc>
      <p:stSnd>
        <p:snd r:embed="rId2" name="type.wav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0B98CB45-0889-4C1B-945B-F113F0A1CC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800" y="764704"/>
            <a:ext cx="4256481" cy="3813098"/>
          </a:xfrm>
          <a:prstGeom prst="rect">
            <a:avLst/>
          </a:prstGeom>
        </p:spPr>
      </p:pic>
      <p:pic>
        <p:nvPicPr>
          <p:cNvPr id="6" name="Picture 5" descr="A picture containing clock&#10;&#10;Description automatically generated">
            <a:extLst>
              <a:ext uri="{FF2B5EF4-FFF2-40B4-BE49-F238E27FC236}">
                <a16:creationId xmlns:a16="http://schemas.microsoft.com/office/drawing/2014/main" id="{C9BDA457-E584-4A22-85BB-EB253274768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2955513"/>
            <a:ext cx="3121158" cy="3121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858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explode.wav"/>
          </p:stSnd>
        </p:sndAc>
      </p:transition>
    </mc:Choice>
    <mc:Fallback xmlns="">
      <p:transition spd="slow">
        <p:fade/>
        <p:sndAc>
          <p:stSnd>
            <p:snd r:embed="rId5" name="explode.wav"/>
          </p:stSnd>
        </p:sndAc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9C872620-3A82-40C4-8C47-298B6AFA38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4095" y="836712"/>
            <a:ext cx="3363809" cy="3750023"/>
          </a:xfrm>
          <a:prstGeom prst="rect">
            <a:avLst/>
          </a:prstGeom>
        </p:spPr>
      </p:pic>
      <p:pic>
        <p:nvPicPr>
          <p:cNvPr id="6" name="Picture 5" descr="A picture containing clock&#10;&#10;Description automatically generated">
            <a:extLst>
              <a:ext uri="{FF2B5EF4-FFF2-40B4-BE49-F238E27FC236}">
                <a16:creationId xmlns:a16="http://schemas.microsoft.com/office/drawing/2014/main" id="{B2E98ED8-A004-4089-BE8C-8BE43A103F7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3429000"/>
            <a:ext cx="3121158" cy="3121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956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2" name="drumroll.wav"/>
          </p:stSnd>
        </p:sndAc>
      </p:transition>
    </mc:Choice>
    <mc:Fallback xmlns="">
      <p:transition spd="slow">
        <p:checker/>
        <p:sndAc>
          <p:stSnd>
            <p:snd r:embed="rId5" name="drumroll.wav"/>
          </p:stSnd>
        </p:sndAc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C90A0815-5F2E-47A2-8C34-22297CF52F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9112" y="908720"/>
            <a:ext cx="1673775" cy="3845849"/>
          </a:xfrm>
          <a:prstGeom prst="rect">
            <a:avLst/>
          </a:prstGeom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92F88C07-FB4A-4769-AC28-A3DE16966D4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2420888"/>
            <a:ext cx="4032448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09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>
            <p:snd r:embed="rId2" name="explode.wav"/>
          </p:stSnd>
        </p:sndAc>
      </p:transition>
    </mc:Choice>
    <mc:Fallback xmlns="">
      <p:transition spd="slow">
        <p:fade/>
        <p:sndAc>
          <p:stSnd>
            <p:snd r:embed="rId5" name="explode.wav"/>
          </p:stSnd>
        </p:sndAc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icon&#10;&#10;Description automatically generated">
            <a:extLst>
              <a:ext uri="{FF2B5EF4-FFF2-40B4-BE49-F238E27FC236}">
                <a16:creationId xmlns:a16="http://schemas.microsoft.com/office/drawing/2014/main" id="{FA7A08AF-CD88-4809-9281-32377FBA76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025" y="908720"/>
            <a:ext cx="2911949" cy="3410492"/>
          </a:xfrm>
          <a:prstGeom prst="rect">
            <a:avLst/>
          </a:prstGeom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6C0E80DA-792F-44CA-907A-06027772A0F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2582999"/>
            <a:ext cx="4008851" cy="4008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669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>
            <p:snd r:embed="rId2" name="bomb.wav"/>
          </p:stSnd>
        </p:sndAc>
      </p:transition>
    </mc:Choice>
    <mc:Fallback xmlns="">
      <p:transition spd="slow">
        <p:fade/>
        <p:sndAc>
          <p:stSnd>
            <p:snd r:embed="rId5" name="bomb.wav"/>
          </p:stSnd>
        </p:sndAc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1070F4F3-970B-4A7D-87CE-4592F9BA4D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9856" y="1340768"/>
            <a:ext cx="3119468" cy="2906997"/>
          </a:xfrm>
          <a:prstGeom prst="rect">
            <a:avLst/>
          </a:prstGeom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41606ECA-5220-4FD9-A2DF-549B59AB25E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2582999"/>
            <a:ext cx="4008851" cy="4008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171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breeze.wav"/>
          </p:stSnd>
        </p:sndAc>
      </p:transition>
    </mc:Choice>
    <mc:Fallback xmlns="">
      <p:transition spd="slow">
        <p:fade/>
        <p:sndAc>
          <p:stSnd>
            <p:snd r:embed="rId5" name="breeze.wav"/>
          </p:stSnd>
        </p:sndAc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11545C18-9A84-4540-8BF2-E77ADC9B73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2405" y="980728"/>
            <a:ext cx="2927189" cy="3299939"/>
          </a:xfrm>
          <a:prstGeom prst="rect">
            <a:avLst/>
          </a:prstGeom>
        </p:spPr>
      </p:pic>
      <p:pic>
        <p:nvPicPr>
          <p:cNvPr id="6" name="Picture 5" descr="A picture containing room&#10;&#10;Description automatically generated">
            <a:extLst>
              <a:ext uri="{FF2B5EF4-FFF2-40B4-BE49-F238E27FC236}">
                <a16:creationId xmlns:a16="http://schemas.microsoft.com/office/drawing/2014/main" id="{F3A82B28-5577-4144-87AC-18B0F96876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2276872"/>
            <a:ext cx="4296883" cy="4296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329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  <p:sndAc>
          <p:stSnd>
            <p:snd r:embed="rId2" name="coin.wav"/>
          </p:stSnd>
        </p:sndAc>
      </p:transition>
    </mc:Choice>
    <mc:Fallback xmlns="">
      <p:transition spd="slow">
        <p:fade/>
        <p:sndAc>
          <p:stSnd>
            <p:snd r:embed="rId5" name="coin.wav"/>
          </p:stSnd>
        </p:sndAc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31218465-9DDA-45B5-BF7A-C9B194B8AE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824" y="980728"/>
            <a:ext cx="2842989" cy="3304013"/>
          </a:xfrm>
          <a:prstGeom prst="rect">
            <a:avLst/>
          </a:prstGeom>
        </p:spPr>
      </p:pic>
      <p:pic>
        <p:nvPicPr>
          <p:cNvPr id="6" name="Picture 5" descr="A picture containing room&#10;&#10;Description automatically generated">
            <a:extLst>
              <a:ext uri="{FF2B5EF4-FFF2-40B4-BE49-F238E27FC236}">
                <a16:creationId xmlns:a16="http://schemas.microsoft.com/office/drawing/2014/main" id="{E20B4D81-3967-4A16-B915-FBFFCD6888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2276872"/>
            <a:ext cx="4296883" cy="4296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416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  <p:sndAc>
          <p:stSnd>
            <p:snd r:embed="rId2" name="push.wav"/>
          </p:stSnd>
        </p:sndAc>
      </p:transition>
    </mc:Choice>
    <mc:Fallback xmlns="">
      <p:transition spd="slow">
        <p:fade/>
        <p:sndAc>
          <p:stSnd>
            <p:snd r:embed="rId5" name="push.wav"/>
          </p:stSnd>
        </p:sndAc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27364F6B-C8A6-4FEE-8BDF-4447D6DF90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649" y="836712"/>
            <a:ext cx="2824701" cy="3442245"/>
          </a:xfrm>
          <a:prstGeom prst="rect">
            <a:avLst/>
          </a:prstGeom>
        </p:spPr>
      </p:pic>
      <p:pic>
        <p:nvPicPr>
          <p:cNvPr id="6" name="Picture 5" descr="A picture containing room&#10;&#10;Description automatically generated">
            <a:extLst>
              <a:ext uri="{FF2B5EF4-FFF2-40B4-BE49-F238E27FC236}">
                <a16:creationId xmlns:a16="http://schemas.microsoft.com/office/drawing/2014/main" id="{12583174-F45B-481A-9473-59FEEA8CC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2276872"/>
            <a:ext cx="4296883" cy="4296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983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  <p:sndAc>
          <p:stSnd>
            <p:snd r:embed="rId2" name="cashreg.wav"/>
          </p:stSnd>
        </p:sndAc>
      </p:transition>
    </mc:Choice>
    <mc:Fallback xmlns="">
      <p:transition spd="slow">
        <p:fade/>
        <p:sndAc>
          <p:stSnd>
            <p:snd r:embed="rId5" name="cashreg.wav"/>
          </p:stSnd>
        </p:sndAc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8166DF52-BED4-43DB-9539-809E41EDF0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620688"/>
            <a:ext cx="3258273" cy="3954596"/>
          </a:xfrm>
          <a:prstGeom prst="rect">
            <a:avLst/>
          </a:prstGeom>
        </p:spPr>
      </p:pic>
      <p:pic>
        <p:nvPicPr>
          <p:cNvPr id="6" name="Picture 5" descr="A picture containing shirt&#10;&#10;Description automatically generated">
            <a:extLst>
              <a:ext uri="{FF2B5EF4-FFF2-40B4-BE49-F238E27FC236}">
                <a16:creationId xmlns:a16="http://schemas.microsoft.com/office/drawing/2014/main" id="{422AC9AA-9585-4A7C-A80E-8180FF86D50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4232" y="1700808"/>
            <a:ext cx="4553744" cy="4553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135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2" name="cashreg.wav"/>
          </p:stSnd>
        </p:sndAc>
      </p:transition>
    </mc:Choice>
    <mc:Fallback xmlns="">
      <p:transition spd="slow">
        <p:checker/>
        <p:sndAc>
          <p:stSnd>
            <p:snd r:embed="rId6" name="cashreg.wav"/>
          </p:stSnd>
        </p:sndAc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icon&#10;&#10;Description automatically generated">
            <a:extLst>
              <a:ext uri="{FF2B5EF4-FFF2-40B4-BE49-F238E27FC236}">
                <a16:creationId xmlns:a16="http://schemas.microsoft.com/office/drawing/2014/main" id="{13D62443-A6F0-4933-8408-0C8125B609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9856" y="1196752"/>
            <a:ext cx="3022057" cy="3225670"/>
          </a:xfrm>
          <a:prstGeom prst="rect">
            <a:avLst/>
          </a:prstGeom>
        </p:spPr>
      </p:pic>
      <p:pic>
        <p:nvPicPr>
          <p:cNvPr id="6" name="Picture 5" descr="A picture containing shirt&#10;&#10;Description automatically generated">
            <a:extLst>
              <a:ext uri="{FF2B5EF4-FFF2-40B4-BE49-F238E27FC236}">
                <a16:creationId xmlns:a16="http://schemas.microsoft.com/office/drawing/2014/main" id="{20268F9A-BE54-48C8-BA3A-055A3530F98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4232" y="1700808"/>
            <a:ext cx="4553744" cy="4553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21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  <p:sndAc>
          <p:stSnd>
            <p:snd r:embed="rId2" name="coin.wav"/>
          </p:stSnd>
        </p:sndAc>
      </p:transition>
    </mc:Choice>
    <mc:Fallback xmlns="">
      <p:transition spd="slow">
        <p:fade/>
        <p:sndAc>
          <p:stSnd>
            <p:snd r:embed="rId6" name="coin.wav"/>
          </p:stSnd>
        </p:sndAc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71E5830D-95BB-4308-80AF-B0B2F84E6C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692696"/>
            <a:ext cx="6763061" cy="2979638"/>
          </a:xfrm>
          <a:prstGeom prst="rect">
            <a:avLst/>
          </a:prstGeom>
        </p:spPr>
      </p:pic>
      <p:pic>
        <p:nvPicPr>
          <p:cNvPr id="6" name="Picture 5" descr="A picture containing shirt&#10;&#10;Description automatically generated">
            <a:extLst>
              <a:ext uri="{FF2B5EF4-FFF2-40B4-BE49-F238E27FC236}">
                <a16:creationId xmlns:a16="http://schemas.microsoft.com/office/drawing/2014/main" id="{E6DAE5E5-CBDE-43CE-9558-9CC2980175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6728" y="2780928"/>
            <a:ext cx="4553744" cy="4553744"/>
          </a:xfrm>
          <a:prstGeom prst="rect">
            <a:avLst/>
          </a:prstGeom>
        </p:spPr>
      </p:pic>
      <p:pic>
        <p:nvPicPr>
          <p:cNvPr id="8" name="Picture 7" descr="A picture containing lamp&#10;&#10;Description automatically generated">
            <a:extLst>
              <a:ext uri="{FF2B5EF4-FFF2-40B4-BE49-F238E27FC236}">
                <a16:creationId xmlns:a16="http://schemas.microsoft.com/office/drawing/2014/main" id="{3D9C3142-F8B4-4D66-8508-AD4597C497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328248" y="1955303"/>
            <a:ext cx="4176465" cy="3921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6526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B60200B1-ADD8-4F55-9EB8-F443C3D282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840" y="1556792"/>
            <a:ext cx="3513461" cy="2690973"/>
          </a:xfrm>
          <a:prstGeom prst="rect">
            <a:avLst/>
          </a:prstGeom>
        </p:spPr>
      </p:pic>
      <p:pic>
        <p:nvPicPr>
          <p:cNvPr id="6" name="Picture 5" descr="A picture containing shirt&#10;&#10;Description automatically generated">
            <a:extLst>
              <a:ext uri="{FF2B5EF4-FFF2-40B4-BE49-F238E27FC236}">
                <a16:creationId xmlns:a16="http://schemas.microsoft.com/office/drawing/2014/main" id="{0DE6D4F7-229E-4393-80CC-22B7925F060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4232" y="1700808"/>
            <a:ext cx="4553744" cy="4553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2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>
            <p:snd r:embed="rId2" name="breeze.wav"/>
          </p:stSnd>
        </p:sndAc>
      </p:transition>
    </mc:Choice>
    <mc:Fallback xmlns="">
      <p:transition spd="slow">
        <p:fade/>
        <p:sndAc>
          <p:stSnd>
            <p:snd r:embed="rId6" name="breeze.wav"/>
          </p:stSnd>
        </p:sndAc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04336CB6-2E93-4B79-A327-1CC61E5214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6725" y="835438"/>
            <a:ext cx="8187638" cy="3548180"/>
          </a:xfrm>
          <a:prstGeom prst="rect">
            <a:avLst/>
          </a:prstGeom>
        </p:spPr>
      </p:pic>
      <p:pic>
        <p:nvPicPr>
          <p:cNvPr id="6" name="Picture 5" descr="A picture containing shirt&#10;&#10;Description automatically generated">
            <a:extLst>
              <a:ext uri="{FF2B5EF4-FFF2-40B4-BE49-F238E27FC236}">
                <a16:creationId xmlns:a16="http://schemas.microsoft.com/office/drawing/2014/main" id="{342F7ED4-13A5-4BB4-A56E-8E9A81ECC76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8328" y="2609528"/>
            <a:ext cx="3789040" cy="3789040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EB977B1-4B81-4C69-8562-4B0FF5E9164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1984" y="4107933"/>
            <a:ext cx="2831598" cy="2679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410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laser.wav"/>
          </p:stSnd>
        </p:sndAc>
      </p:transition>
    </mc:Choice>
    <mc:Fallback xmlns="">
      <p:transition spd="slow">
        <p:blinds dir="vert"/>
        <p:sndAc>
          <p:stSnd>
            <p:snd r:embed="rId7" name="laser.wav"/>
          </p:stSnd>
        </p:sndAc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3E8AA493-D9D0-4808-8F71-E20364E445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1340768"/>
            <a:ext cx="6811420" cy="312613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40754F5-3ABE-46A9-ADE4-4805FE39035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3068960"/>
            <a:ext cx="3907904" cy="3907904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AFD823FD-9204-47A5-A918-84196474DFB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4352" y="216255"/>
            <a:ext cx="2831598" cy="2679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782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suction.wav"/>
          </p:stSnd>
        </p:sndAc>
      </p:transition>
    </mc:Choice>
    <mc:Fallback xmlns="">
      <p:transition spd="slow">
        <p:blinds dir="vert"/>
        <p:sndAc>
          <p:stSnd>
            <p:snd r:embed="rId6" name="suction.wav"/>
          </p:stSnd>
        </p:sndAc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F0DE91B1-661E-4DB0-827B-A5C701AD65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9776" y="836712"/>
            <a:ext cx="4401693" cy="3548180"/>
          </a:xfrm>
          <a:prstGeom prst="rect">
            <a:avLst/>
          </a:prstGeom>
        </p:spPr>
      </p:pic>
      <p:pic>
        <p:nvPicPr>
          <p:cNvPr id="6" name="Picture 5" descr="A picture containing logo&#10;&#10;Description automatically generated">
            <a:extLst>
              <a:ext uri="{FF2B5EF4-FFF2-40B4-BE49-F238E27FC236}">
                <a16:creationId xmlns:a16="http://schemas.microsoft.com/office/drawing/2014/main" id="{5E276047-92CF-433C-98DF-C8E9A0536FE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2420888"/>
            <a:ext cx="3841238" cy="3841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443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  <p:sndAc>
          <p:stSnd>
            <p:snd r:embed="rId2" name="bomb.wav"/>
          </p:stSnd>
        </p:sndAc>
      </p:transition>
    </mc:Choice>
    <mc:Fallback xmlns="">
      <p:transition spd="slow">
        <p:fade/>
        <p:sndAc>
          <p:stSnd>
            <p:snd r:embed="rId5" name="bomb.wav"/>
          </p:stSnd>
        </p:sndAc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A014B047-18C6-462D-A9A3-B7449196F2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1484784"/>
            <a:ext cx="4589668" cy="2762981"/>
          </a:xfrm>
          <a:prstGeom prst="rect">
            <a:avLst/>
          </a:prstGeom>
        </p:spPr>
      </p:pic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386D2F30-9D82-4869-A8FC-82EF36292B4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4192" y="3717032"/>
            <a:ext cx="2831598" cy="2679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288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5" name="wind.wav"/>
          </p:stSnd>
        </p:sndAc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icon&#10;&#10;Description automatically generated">
            <a:extLst>
              <a:ext uri="{FF2B5EF4-FFF2-40B4-BE49-F238E27FC236}">
                <a16:creationId xmlns:a16="http://schemas.microsoft.com/office/drawing/2014/main" id="{79AEEE69-E211-4941-A748-0435CD9184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1484784"/>
            <a:ext cx="6144806" cy="2520280"/>
          </a:xfrm>
          <a:prstGeom prst="rect">
            <a:avLst/>
          </a:prstGeom>
        </p:spPr>
      </p:pic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C411D125-9E99-402A-8F69-9BFBD6C5618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936" y="4293096"/>
            <a:ext cx="2831598" cy="2679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60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5" name="wind.wav"/>
          </p:stSnd>
        </p:sndAc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ove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27648" y="332656"/>
            <a:ext cx="609600" cy="609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906D854-41DC-4E91-AF61-A9021E66810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60" y="989979"/>
            <a:ext cx="5102794" cy="3548180"/>
          </a:xfrm>
          <a:prstGeom prst="rect">
            <a:avLst/>
          </a:prstGeom>
        </p:spPr>
      </p:pic>
      <p:pic>
        <p:nvPicPr>
          <p:cNvPr id="7" name="Picture 6" descr="A picture containing flying, dark, plane, air&#10;&#10;Description automatically generated">
            <a:extLst>
              <a:ext uri="{FF2B5EF4-FFF2-40B4-BE49-F238E27FC236}">
                <a16:creationId xmlns:a16="http://schemas.microsoft.com/office/drawing/2014/main" id="{8AC671AB-3324-4AEF-BD1E-0D7033089E5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704" y="332656"/>
            <a:ext cx="1728192" cy="1996247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97C045B1-6129-4472-A0A1-B9AD0CD9C82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88" y="1245332"/>
            <a:ext cx="4367336" cy="4367336"/>
          </a:xfrm>
          <a:prstGeom prst="rect">
            <a:avLst/>
          </a:prstGeom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C3D29CB3-4410-457F-8FFD-0A9FD1C35A5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6400" y="3198560"/>
            <a:ext cx="2831598" cy="2679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15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4" name="chimes.wav"/>
          </p:stSnd>
        </p:sndAc>
      </p:transition>
    </mc:Choice>
    <mc:Fallback xmlns="">
      <p:transition spd="slow">
        <p:checker/>
        <p:sndAc>
          <p:stSnd>
            <p:snd r:embed="rId10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ome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27648" y="260648"/>
            <a:ext cx="609600" cy="609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A0EF018-0E98-4AC0-8AA1-484FE0F9628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3832" y="620688"/>
            <a:ext cx="5049635" cy="3782888"/>
          </a:xfrm>
          <a:prstGeom prst="rect">
            <a:avLst/>
          </a:prstGeom>
        </p:spPr>
      </p:pic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341BDFD5-A223-47C3-9C43-EC5FA411B2E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88" y="1245332"/>
            <a:ext cx="4367336" cy="436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92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4" name="chimes.wav"/>
          </p:stSnd>
        </p:sndAc>
      </p:transition>
    </mc:Choice>
    <mc:Fallback xmlns="">
      <p:transition spd="slow">
        <p:blinds dir="vert"/>
        <p:sndAc>
          <p:stSnd>
            <p:snd r:embed="rId8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6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me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27648" y="260648"/>
            <a:ext cx="609600" cy="609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B4E33FC-DF6E-4ABC-8B56-F5F6260DD93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3912" y="764704"/>
            <a:ext cx="4587889" cy="3472777"/>
          </a:xfrm>
          <a:prstGeom prst="rect">
            <a:avLst/>
          </a:prstGeom>
        </p:spPr>
      </p:pic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5E70BBAB-34D0-495C-BCD4-5181F93DDEA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88" y="1245332"/>
            <a:ext cx="4367336" cy="436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93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4" name="chimes.wav"/>
          </p:stSnd>
        </p:sndAc>
      </p:transition>
    </mc:Choice>
    <mc:Fallback xmlns="">
      <p:transition spd="slow">
        <p:dissolve/>
        <p:sndAc>
          <p:stSnd>
            <p:snd r:embed="rId8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2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re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27648" y="331101"/>
            <a:ext cx="609600" cy="609600"/>
          </a:xfrm>
          <a:prstGeom prst="rect">
            <a:avLst/>
          </a:prstGeom>
        </p:spPr>
      </p:pic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040C7113-A0CA-446C-BBC0-03CAB792CE1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9856" y="764704"/>
            <a:ext cx="2904713" cy="3317567"/>
          </a:xfrm>
          <a:prstGeom prst="rect">
            <a:avLst/>
          </a:prstGeom>
        </p:spPr>
      </p:pic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BEA42005-BC59-4D1C-9E3B-916DE9FBA6C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88" y="1245332"/>
            <a:ext cx="4367336" cy="436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57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4" name="chimes.wav"/>
          </p:stSnd>
        </p:sndAc>
      </p:transition>
    </mc:Choice>
    <mc:Fallback xmlns="">
      <p:transition spd="slow">
        <p:dissolve/>
        <p:sndAc>
          <p:stSnd>
            <p:snd r:embed="rId8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3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ne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99656" y="332656"/>
            <a:ext cx="609600" cy="609600"/>
          </a:xfrm>
          <a:prstGeom prst="rect">
            <a:avLst/>
          </a:prstGeom>
        </p:spPr>
      </p:pic>
      <p:pic>
        <p:nvPicPr>
          <p:cNvPr id="5" name="Picture 4" descr="Logo, icon&#10;&#10;Description automatically generated">
            <a:extLst>
              <a:ext uri="{FF2B5EF4-FFF2-40B4-BE49-F238E27FC236}">
                <a16:creationId xmlns:a16="http://schemas.microsoft.com/office/drawing/2014/main" id="{EBA17E92-D2EA-411A-B5D3-774C69E992B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0311" y="942256"/>
            <a:ext cx="4773582" cy="3639627"/>
          </a:xfrm>
          <a:prstGeom prst="rect">
            <a:avLst/>
          </a:prstGeom>
        </p:spPr>
      </p:pic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189670B6-F45C-44CE-92B7-E4D40BE7E6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88" y="1245332"/>
            <a:ext cx="4367336" cy="436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10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  <p:sndAc>
          <p:stSnd>
            <p:snd r:embed="rId4" name="chimes.wav"/>
          </p:stSnd>
        </p:sndAc>
      </p:transition>
    </mc:Choice>
    <mc:Fallback xmlns="">
      <p:transition spd="slow">
        <p:fade/>
        <p:sndAc>
          <p:stSnd>
            <p:snd r:embed="rId8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38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nce Sound (1)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20301" y="295407"/>
            <a:ext cx="609600" cy="609600"/>
          </a:xfrm>
          <a:prstGeom prst="rect">
            <a:avLst/>
          </a:prstGeom>
        </p:spPr>
      </p:pic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E48EB009-8325-48C8-8F80-11A464CD44A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2927" y="1878397"/>
            <a:ext cx="6151397" cy="3548180"/>
          </a:xfrm>
          <a:prstGeom prst="rect">
            <a:avLst/>
          </a:prstGeom>
        </p:spPr>
      </p:pic>
      <p:pic>
        <p:nvPicPr>
          <p:cNvPr id="7" name="Picture 6" descr="A picture containing flying, dark, plane, air&#10;&#10;Description automatically generated">
            <a:extLst>
              <a:ext uri="{FF2B5EF4-FFF2-40B4-BE49-F238E27FC236}">
                <a16:creationId xmlns:a16="http://schemas.microsoft.com/office/drawing/2014/main" id="{0B60F915-EEA9-40B4-B23D-48F7E8CB653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6167" y="929729"/>
            <a:ext cx="1728192" cy="1996247"/>
          </a:xfrm>
          <a:prstGeom prst="rect">
            <a:avLst/>
          </a:prstGeom>
        </p:spPr>
      </p:pic>
      <p:pic>
        <p:nvPicPr>
          <p:cNvPr id="9" name="Picture 8" descr="A picture containing flying, dark, plane, air&#10;&#10;Description automatically generated">
            <a:extLst>
              <a:ext uri="{FF2B5EF4-FFF2-40B4-BE49-F238E27FC236}">
                <a16:creationId xmlns:a16="http://schemas.microsoft.com/office/drawing/2014/main" id="{E25BEA84-8D71-497D-9C30-B4B0D88BCE2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808" y="1052736"/>
            <a:ext cx="1728192" cy="1996247"/>
          </a:xfrm>
          <a:prstGeom prst="rect">
            <a:avLst/>
          </a:prstGeom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6223385D-DC93-4E4E-807D-40E7790DC90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968" y="1878397"/>
            <a:ext cx="4367336" cy="436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663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>
            <p:snd r:embed="rId4" name="chimes.wav"/>
          </p:stSnd>
        </p:sndAc>
      </p:transition>
    </mc:Choice>
    <mc:Fallback xmlns="">
      <p:transition spd="slow">
        <p:fade/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1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Where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927648" y="260648"/>
            <a:ext cx="609600" cy="609600"/>
          </a:xfrm>
          <a:prstGeom prst="rect">
            <a:avLst/>
          </a:prstGeom>
        </p:spPr>
      </p:pic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3D803264-ED53-47D3-A2EB-BE04F89449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768" y="1233788"/>
            <a:ext cx="6408712" cy="2829948"/>
          </a:xfrm>
          <a:prstGeom prst="rect">
            <a:avLst/>
          </a:prstGeom>
        </p:spPr>
      </p:pic>
      <p:pic>
        <p:nvPicPr>
          <p:cNvPr id="7" name="Picture 6" descr="A picture containing flying, dark, plane, air&#10;&#10;Description automatically generated">
            <a:extLst>
              <a:ext uri="{FF2B5EF4-FFF2-40B4-BE49-F238E27FC236}">
                <a16:creationId xmlns:a16="http://schemas.microsoft.com/office/drawing/2014/main" id="{E2105A00-49D6-4FBA-937B-A2335902F46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4232" y="228193"/>
            <a:ext cx="1728192" cy="1996247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7A55296A-CCBA-4FCC-8320-C2C175BB615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8736" y="1880068"/>
            <a:ext cx="4367336" cy="436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915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50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he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99656" y="332656"/>
            <a:ext cx="609600" cy="609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232DA42-BA2D-479B-8775-51213088FCA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7677" y="764704"/>
            <a:ext cx="3869014" cy="3327200"/>
          </a:xfrm>
          <a:prstGeom prst="rect">
            <a:avLst/>
          </a:prstGeom>
        </p:spPr>
      </p:pic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A024A6F4-5CEB-47C1-98C5-703D3C2BE29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88" y="1245332"/>
            <a:ext cx="4367336" cy="436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227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  <p:sndAc>
          <p:stSnd>
            <p:snd r:embed="rId4" name="chimes.wav"/>
          </p:stSnd>
        </p:sndAc>
      </p:transition>
    </mc:Choice>
    <mc:Fallback xmlns="">
      <p:transition spd="slow">
        <p:fade/>
        <p:sndAc>
          <p:stSnd>
            <p:snd r:embed="rId8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4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object, clock, light, flower&#10;&#10;Description automatically generated">
            <a:extLst>
              <a:ext uri="{FF2B5EF4-FFF2-40B4-BE49-F238E27FC236}">
                <a16:creationId xmlns:a16="http://schemas.microsoft.com/office/drawing/2014/main" id="{FDCF4A83-3CDB-46F1-A83D-1CE6E9199C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016" y="476672"/>
            <a:ext cx="2583663" cy="3600981"/>
          </a:xfrm>
          <a:prstGeom prst="rect">
            <a:avLst/>
          </a:prstGeom>
        </p:spPr>
      </p:pic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D85B7CB6-D5D7-4790-8796-C787353D6E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88" y="1245332"/>
            <a:ext cx="4367336" cy="436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68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chimes.wav"/>
          </p:stSnd>
        </p:sndAc>
      </p:transition>
    </mc:Choice>
    <mc:Fallback xmlns="">
      <p:transition spd="slow">
        <p:blinds dir="vert"/>
        <p:sndAc>
          <p:stSnd>
            <p:snd r:embed="rId5" name="chimes.wav"/>
          </p:stSnd>
        </p:sndAc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Was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99656" y="332656"/>
            <a:ext cx="609600" cy="609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8347F2E-8793-459C-BC06-4CB7A4A0C55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5224" y="2348880"/>
            <a:ext cx="3974654" cy="2762981"/>
          </a:xfrm>
          <a:prstGeom prst="rect">
            <a:avLst/>
          </a:prstGeom>
        </p:spPr>
      </p:pic>
      <p:pic>
        <p:nvPicPr>
          <p:cNvPr id="7" name="Picture 6" descr="A picture containing flying, dark, plane, air&#10;&#10;Description automatically generated">
            <a:extLst>
              <a:ext uri="{FF2B5EF4-FFF2-40B4-BE49-F238E27FC236}">
                <a16:creationId xmlns:a16="http://schemas.microsoft.com/office/drawing/2014/main" id="{60F0858D-0D15-4398-AC97-53D3FBAC371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072" y="1245332"/>
            <a:ext cx="1728192" cy="1996247"/>
          </a:xfrm>
          <a:prstGeom prst="rect">
            <a:avLst/>
          </a:prstGeom>
        </p:spPr>
      </p:pic>
      <p:pic>
        <p:nvPicPr>
          <p:cNvPr id="9" name="Picture 8" descr="A picture containing flying, dark, plane, air&#10;&#10;Description automatically generated">
            <a:extLst>
              <a:ext uri="{FF2B5EF4-FFF2-40B4-BE49-F238E27FC236}">
                <a16:creationId xmlns:a16="http://schemas.microsoft.com/office/drawing/2014/main" id="{12853295-EA24-4F48-ABA3-D0F7C6B1433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2224" y="1350756"/>
            <a:ext cx="1728192" cy="1996247"/>
          </a:xfrm>
          <a:prstGeom prst="rect">
            <a:avLst/>
          </a:prstGeom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866B038A-4EBF-4245-A8C2-63CF948F3F8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88" y="1245332"/>
            <a:ext cx="4367336" cy="436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317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4" name="chimes.wav"/>
          </p:stSnd>
        </p:sndAc>
      </p:transition>
    </mc:Choice>
    <mc:Fallback xmlns="">
      <p:transition spd="slow">
        <p:dissolve/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7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ook (1)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99656" y="260648"/>
            <a:ext cx="609600" cy="609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D6F06C8-9FBC-430B-AE3F-DA954F2A68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928" y="564637"/>
            <a:ext cx="3469730" cy="3445746"/>
          </a:xfrm>
          <a:prstGeom prst="rect">
            <a:avLst/>
          </a:prstGeom>
        </p:spPr>
      </p:pic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9EEE6962-1A4A-49ED-AF6E-38D95464D2D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88" y="1245332"/>
            <a:ext cx="4367336" cy="436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41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  <p:sndAc>
          <p:stSnd>
            <p:snd r:embed="rId4" name="chimes.wav"/>
          </p:stSnd>
        </p:sndAc>
      </p:transition>
    </mc:Choice>
    <mc:Fallback xmlns="">
      <p:transition spd="slow">
        <p:fade/>
        <p:sndAc>
          <p:stSnd>
            <p:snd r:embed="rId8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9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f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999656" y="332656"/>
            <a:ext cx="609600" cy="609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5A77430-67DB-4251-AC3D-8ACEC965B5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9896" y="116632"/>
            <a:ext cx="2966433" cy="4196631"/>
          </a:xfrm>
          <a:prstGeom prst="rect">
            <a:avLst/>
          </a:prstGeom>
        </p:spPr>
      </p:pic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80CF987E-48ED-463D-B0ED-8F27E5DF6C8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88" y="1245332"/>
            <a:ext cx="4367336" cy="436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429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6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ll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99656" y="332656"/>
            <a:ext cx="609600" cy="609600"/>
          </a:xfrm>
          <a:prstGeom prst="rect">
            <a:avLst/>
          </a:prstGeom>
        </p:spPr>
      </p:pic>
      <p:pic>
        <p:nvPicPr>
          <p:cNvPr id="5" name="Picture 4" descr="A picture containing clock, drawing&#10;&#10;Description automatically generated">
            <a:extLst>
              <a:ext uri="{FF2B5EF4-FFF2-40B4-BE49-F238E27FC236}">
                <a16:creationId xmlns:a16="http://schemas.microsoft.com/office/drawing/2014/main" id="{6E5CA13E-649E-46FC-B630-DDE1697EF26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3872" y="0"/>
            <a:ext cx="3026629" cy="5001902"/>
          </a:xfrm>
          <a:prstGeom prst="rect">
            <a:avLst/>
          </a:prstGeom>
        </p:spPr>
      </p:pic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69F90F7A-F957-4664-A175-735E199309B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88" y="1245332"/>
            <a:ext cx="4367336" cy="436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417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  <p:sndAc>
          <p:stSnd>
            <p:snd r:embed="rId4" name="chimes.wav"/>
          </p:stSnd>
        </p:sndAc>
      </p:transition>
    </mc:Choice>
    <mc:Fallback xmlns="">
      <p:transition spd="slow">
        <p:fade/>
        <p:sndAc>
          <p:stSnd>
            <p:snd r:embed="rId8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8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aid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99656" y="260648"/>
            <a:ext cx="609600" cy="609600"/>
          </a:xfrm>
          <a:prstGeom prst="rect">
            <a:avLst/>
          </a:prstGeom>
        </p:spPr>
      </p:pic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3EEC8BCE-DC96-4B6B-A415-6CB9B31A726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6813" y="1245332"/>
            <a:ext cx="5974598" cy="3548180"/>
          </a:xfrm>
          <a:prstGeom prst="rect">
            <a:avLst/>
          </a:prstGeom>
        </p:spPr>
      </p:pic>
      <p:pic>
        <p:nvPicPr>
          <p:cNvPr id="7" name="Picture 6" descr="A picture containing flying, dark, plane, air&#10;&#10;Description automatically generated">
            <a:extLst>
              <a:ext uri="{FF2B5EF4-FFF2-40B4-BE49-F238E27FC236}">
                <a16:creationId xmlns:a16="http://schemas.microsoft.com/office/drawing/2014/main" id="{30375968-C88C-46FF-B2C4-361C9C07B31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217" y="0"/>
            <a:ext cx="1728192" cy="1996247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60A6CC6D-921D-42EA-8BD7-DA7104399BD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88" y="1245332"/>
            <a:ext cx="4367336" cy="436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327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  <p:sndAc>
          <p:stSnd>
            <p:snd r:embed="rId4" name="chimes.wav"/>
          </p:stSnd>
        </p:sndAc>
      </p:transition>
    </mc:Choice>
    <mc:Fallback xmlns="">
      <p:transition spd="slow">
        <p:fade/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39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-636748" y="3717032"/>
            <a:ext cx="4968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Contrast Emphasis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96688" y="1452103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Usually</a:t>
            </a:r>
          </a:p>
        </p:txBody>
      </p:sp>
      <p:pic>
        <p:nvPicPr>
          <p:cNvPr id="5" name="Picture 4" descr="A picture containing logo&#10;&#10;Description automatically generated">
            <a:extLst>
              <a:ext uri="{FF2B5EF4-FFF2-40B4-BE49-F238E27FC236}">
                <a16:creationId xmlns:a16="http://schemas.microsoft.com/office/drawing/2014/main" id="{6CEDCDC5-A51E-4A92-B876-E71D42D54F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144" y="2852936"/>
            <a:ext cx="1746865" cy="341432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B9E10AA-267F-4F41-868B-3031FFC6E44B}"/>
              </a:ext>
            </a:extLst>
          </p:cNvPr>
          <p:cNvSpPr txBox="1"/>
          <p:nvPr/>
        </p:nvSpPr>
        <p:spPr>
          <a:xfrm>
            <a:off x="2315580" y="190218"/>
            <a:ext cx="36004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0" dirty="0">
                <a:latin typeface="Comic Sans MS" panose="030F0702030302020204" pitchFamily="66" charset="0"/>
              </a:rPr>
              <a:t>a</a:t>
            </a:r>
          </a:p>
        </p:txBody>
      </p:sp>
      <p:pic>
        <p:nvPicPr>
          <p:cNvPr id="10" name="Picture 9" descr="A picture containing sitting, drawing, room&#10;&#10;Description automatically generated">
            <a:extLst>
              <a:ext uri="{FF2B5EF4-FFF2-40B4-BE49-F238E27FC236}">
                <a16:creationId xmlns:a16="http://schemas.microsoft.com/office/drawing/2014/main" id="{AE52E084-EFBA-4D11-9907-590CD2888E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808" y="1268760"/>
            <a:ext cx="1307194" cy="1386976"/>
          </a:xfrm>
          <a:prstGeom prst="rect">
            <a:avLst/>
          </a:prstGeom>
        </p:spPr>
      </p:pic>
      <p:pic>
        <p:nvPicPr>
          <p:cNvPr id="12" name="Picture 11" descr="A picture containing lamp&#10;&#10;Description automatically generated">
            <a:extLst>
              <a:ext uri="{FF2B5EF4-FFF2-40B4-BE49-F238E27FC236}">
                <a16:creationId xmlns:a16="http://schemas.microsoft.com/office/drawing/2014/main" id="{62AF2FB8-9AE1-4801-ABDB-1176AAD3FD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992" y="2606176"/>
            <a:ext cx="3705945" cy="3705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8641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1384" y="1052736"/>
            <a:ext cx="662473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>
                <a:latin typeface="Comic Sans MS" panose="030F0702030302020204" pitchFamily="66" charset="0"/>
              </a:rPr>
              <a:t>Regional Variations</a:t>
            </a:r>
          </a:p>
        </p:txBody>
      </p:sp>
      <p:pic>
        <p:nvPicPr>
          <p:cNvPr id="4" name="Picture 3" descr="Map&#10;&#10;Description automatically generated">
            <a:extLst>
              <a:ext uri="{FF2B5EF4-FFF2-40B4-BE49-F238E27FC236}">
                <a16:creationId xmlns:a16="http://schemas.microsoft.com/office/drawing/2014/main" id="{A86EE2CF-FC0E-4AFC-8D1E-AC04AD89A6A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40838">
            <a:off x="6998048" y="1066428"/>
            <a:ext cx="3044083" cy="4725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93359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66EECDC9-70C9-479A-ACF6-FCDC8886BA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056" y="2420888"/>
            <a:ext cx="4706520" cy="3548180"/>
          </a:xfrm>
          <a:prstGeom prst="rect">
            <a:avLst/>
          </a:prstGeom>
        </p:spPr>
      </p:pic>
      <p:pic>
        <p:nvPicPr>
          <p:cNvPr id="7" name="Picture 6" descr="A picture containing sitting, computer, computer, food&#10;&#10;Description automatically generated">
            <a:extLst>
              <a:ext uri="{FF2B5EF4-FFF2-40B4-BE49-F238E27FC236}">
                <a16:creationId xmlns:a16="http://schemas.microsoft.com/office/drawing/2014/main" id="{77A7ADF5-A6CB-4C65-A745-3B7B549066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425" y="169902"/>
            <a:ext cx="4706520" cy="3548180"/>
          </a:xfrm>
          <a:prstGeom prst="rect">
            <a:avLst/>
          </a:prstGeom>
        </p:spPr>
      </p:pic>
      <p:pic>
        <p:nvPicPr>
          <p:cNvPr id="9" name="Picture 8" descr="A picture containing flying, dark, plane, air&#10;&#10;Description automatically generated">
            <a:extLst>
              <a:ext uri="{FF2B5EF4-FFF2-40B4-BE49-F238E27FC236}">
                <a16:creationId xmlns:a16="http://schemas.microsoft.com/office/drawing/2014/main" id="{01D85DA4-3183-40CE-9137-DE349E4D43A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080" y="1700808"/>
            <a:ext cx="1728192" cy="1996247"/>
          </a:xfrm>
          <a:prstGeom prst="rect">
            <a:avLst/>
          </a:prstGeom>
        </p:spPr>
      </p:pic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920F0654-BC80-4616-92CD-1D25B02752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12713" y="2553773"/>
            <a:ext cx="5904657" cy="4360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57819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logo&#10;&#10;Description automatically generated">
            <a:extLst>
              <a:ext uri="{FF2B5EF4-FFF2-40B4-BE49-F238E27FC236}">
                <a16:creationId xmlns:a16="http://schemas.microsoft.com/office/drawing/2014/main" id="{B0E00378-3902-4098-B9FA-C5F2ACC06D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080" y="1844824"/>
            <a:ext cx="4572396" cy="3548180"/>
          </a:xfrm>
          <a:prstGeom prst="rect">
            <a:avLst/>
          </a:prstGeom>
        </p:spPr>
      </p:pic>
      <p:pic>
        <p:nvPicPr>
          <p:cNvPr id="7" name="Picture 6" descr="A picture containing shape&#10;&#10;Description automatically generated">
            <a:extLst>
              <a:ext uri="{FF2B5EF4-FFF2-40B4-BE49-F238E27FC236}">
                <a16:creationId xmlns:a16="http://schemas.microsoft.com/office/drawing/2014/main" id="{F79565D2-163B-444E-BF6F-42CFA0CFB6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548680"/>
            <a:ext cx="4572396" cy="3548180"/>
          </a:xfrm>
          <a:prstGeom prst="rect">
            <a:avLst/>
          </a:prstGeom>
        </p:spPr>
      </p:pic>
      <p:pic>
        <p:nvPicPr>
          <p:cNvPr id="9" name="Picture 8" descr="A picture containing flying, dark, plane, air&#10;&#10;Description automatically generated">
            <a:extLst>
              <a:ext uri="{FF2B5EF4-FFF2-40B4-BE49-F238E27FC236}">
                <a16:creationId xmlns:a16="http://schemas.microsoft.com/office/drawing/2014/main" id="{9A315757-6139-4114-9119-FB896BEA2A2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248" y="1052736"/>
            <a:ext cx="1728192" cy="1996247"/>
          </a:xfrm>
          <a:prstGeom prst="rect">
            <a:avLst/>
          </a:prstGeom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651D90DE-5DFA-443A-9C02-4FD23B4B03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12714" y="3032311"/>
            <a:ext cx="5256585" cy="3881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23220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logo&#10;&#10;Description automatically generated">
            <a:extLst>
              <a:ext uri="{FF2B5EF4-FFF2-40B4-BE49-F238E27FC236}">
                <a16:creationId xmlns:a16="http://schemas.microsoft.com/office/drawing/2014/main" id="{463B9DD7-633C-4CB5-80FF-4EBC728B96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032" y="1654910"/>
            <a:ext cx="4645555" cy="3548180"/>
          </a:xfrm>
          <a:prstGeom prst="rect">
            <a:avLst/>
          </a:prstGeom>
        </p:spPr>
      </p:pic>
      <p:pic>
        <p:nvPicPr>
          <p:cNvPr id="7" name="Picture 6" descr="A picture containing shape&#10;&#10;Description automatically generated">
            <a:extLst>
              <a:ext uri="{FF2B5EF4-FFF2-40B4-BE49-F238E27FC236}">
                <a16:creationId xmlns:a16="http://schemas.microsoft.com/office/drawing/2014/main" id="{D8382131-F925-443C-AECB-4DF067CFF0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31846"/>
            <a:ext cx="4645555" cy="3548180"/>
          </a:xfrm>
          <a:prstGeom prst="rect">
            <a:avLst/>
          </a:prstGeom>
        </p:spPr>
      </p:pic>
      <p:pic>
        <p:nvPicPr>
          <p:cNvPr id="9" name="Picture 8" descr="A picture containing flying, dark, plane, air&#10;&#10;Description automatically generated">
            <a:extLst>
              <a:ext uri="{FF2B5EF4-FFF2-40B4-BE49-F238E27FC236}">
                <a16:creationId xmlns:a16="http://schemas.microsoft.com/office/drawing/2014/main" id="{BEDCE2A0-1E2B-4CF0-9D56-A3E4B017DE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2713" y="980728"/>
            <a:ext cx="1728192" cy="1996247"/>
          </a:xfrm>
          <a:prstGeom prst="rect">
            <a:avLst/>
          </a:prstGeom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C955B001-9CF6-4931-8BE7-C99849202D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12714" y="3032311"/>
            <a:ext cx="5256585" cy="3881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91798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B4A496A6-D8C6-41F3-9B5C-07093D73BD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828463"/>
            <a:ext cx="5083224" cy="2844651"/>
          </a:xfrm>
          <a:prstGeom prst="rect">
            <a:avLst/>
          </a:prstGeom>
        </p:spPr>
      </p:pic>
      <p:pic>
        <p:nvPicPr>
          <p:cNvPr id="7" name="Picture 6" descr="A picture containing shape&#10;&#10;Description automatically generated">
            <a:extLst>
              <a:ext uri="{FF2B5EF4-FFF2-40B4-BE49-F238E27FC236}">
                <a16:creationId xmlns:a16="http://schemas.microsoft.com/office/drawing/2014/main" id="{BF381127-711E-480C-90AE-487F3BB431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620688"/>
            <a:ext cx="4889615" cy="2736304"/>
          </a:xfrm>
          <a:prstGeom prst="rect">
            <a:avLst/>
          </a:prstGeom>
        </p:spPr>
      </p:pic>
      <p:pic>
        <p:nvPicPr>
          <p:cNvPr id="9" name="Picture 8" descr="A picture containing flying, dark, plane, air&#10;&#10;Description automatically generated">
            <a:extLst>
              <a:ext uri="{FF2B5EF4-FFF2-40B4-BE49-F238E27FC236}">
                <a16:creationId xmlns:a16="http://schemas.microsoft.com/office/drawing/2014/main" id="{6882BFDB-294B-4917-B085-457A3487918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120" y="830339"/>
            <a:ext cx="1728192" cy="1996247"/>
          </a:xfrm>
          <a:prstGeom prst="rect">
            <a:avLst/>
          </a:prstGeom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39E0757C-C11F-45EB-B853-FB85E74ECFC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12714" y="3032311"/>
            <a:ext cx="5256585" cy="3881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91334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2D5357F3-913A-440E-BB69-C9A946419B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3952" y="2443989"/>
            <a:ext cx="3696905" cy="2880320"/>
          </a:xfrm>
          <a:prstGeom prst="rect">
            <a:avLst/>
          </a:prstGeom>
        </p:spPr>
      </p:pic>
      <p:pic>
        <p:nvPicPr>
          <p:cNvPr id="7" name="Picture 6" descr="A picture containing shape&#10;&#10;Description automatically generated">
            <a:extLst>
              <a:ext uri="{FF2B5EF4-FFF2-40B4-BE49-F238E27FC236}">
                <a16:creationId xmlns:a16="http://schemas.microsoft.com/office/drawing/2014/main" id="{E7AB819A-5380-483E-A5FE-7295C7EE70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660" y="744727"/>
            <a:ext cx="3696905" cy="2880320"/>
          </a:xfrm>
          <a:prstGeom prst="rect">
            <a:avLst/>
          </a:prstGeom>
        </p:spPr>
      </p:pic>
      <p:pic>
        <p:nvPicPr>
          <p:cNvPr id="9" name="Picture 8" descr="A picture containing flying, dark, plane, air&#10;&#10;Description automatically generated">
            <a:extLst>
              <a:ext uri="{FF2B5EF4-FFF2-40B4-BE49-F238E27FC236}">
                <a16:creationId xmlns:a16="http://schemas.microsoft.com/office/drawing/2014/main" id="{1E49C909-071A-47CD-BD62-25179B976B2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5341" y="1268760"/>
            <a:ext cx="1728192" cy="1996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9560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6320</TotalTime>
  <Words>6</Words>
  <Application>Microsoft Office PowerPoint</Application>
  <PresentationFormat>Widescreen</PresentationFormat>
  <Paragraphs>4</Paragraphs>
  <Slides>43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7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Default User</dc:creator>
  <cp:lastModifiedBy>Sarah Lee</cp:lastModifiedBy>
  <cp:revision>28</cp:revision>
  <dcterms:created xsi:type="dcterms:W3CDTF">2014-10-22T20:29:35Z</dcterms:created>
  <dcterms:modified xsi:type="dcterms:W3CDTF">2020-10-23T17:19:05Z</dcterms:modified>
</cp:coreProperties>
</file>